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8374"/>
    <a:srgbClr val="F7B3F2"/>
    <a:srgbClr val="F59DEF"/>
    <a:srgbClr val="FACE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823" autoAdjust="0"/>
    <p:restoredTop sz="94660"/>
  </p:normalViewPr>
  <p:slideViewPr>
    <p:cSldViewPr snapToGrid="0">
      <p:cViewPr varScale="1">
        <p:scale>
          <a:sx n="76" d="100"/>
          <a:sy n="76" d="100"/>
        </p:scale>
        <p:origin x="-3456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8469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5832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52301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2870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2743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659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075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96542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6001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599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271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7773A-9E00-460F-96F6-34724E3968DB}" type="datetimeFigureOut">
              <a:rPr lang="it-IT" smtClean="0"/>
              <a:t>01/04/2022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62CEE-1166-4FA1-9BA4-025DD331087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060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17770" y="1592450"/>
            <a:ext cx="6596034" cy="20598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it-IT" sz="14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Il Nido d’Infanzia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è un servizio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educativo dedicato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Bambini e alle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Famiglie, le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finalità sono la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formazione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dei bambini e delle bambine e la partecipazione delle famiglie. Il nido è un contesto esplorativo un ambiente di ascolto e di ricerca, dove i bambini e le bambine attraverso le loro indagini e sperimentazioni trasformano le abilità in competenze</a:t>
            </a:r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it-IT" sz="1400" b="1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L’elemento caratterizzante il nido </a:t>
            </a:r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Mago di </a:t>
            </a:r>
            <a:r>
              <a:rPr lang="it-IT" sz="1400" b="1" dirty="0" err="1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Oz</a:t>
            </a:r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 sono le vetrate. Le vetrate per i bambini, le educatrici e gli abitanti del quartiere sono un veicolo di scambio e di comunicazione, mezzo attraverso il quale il nido e il territorio in connessione costruiscono una comunità educante</a:t>
            </a:r>
            <a:endParaRPr lang="it-IT" sz="1400" b="1" i="1" dirty="0">
              <a:solidFill>
                <a:schemeClr val="bg1">
                  <a:lumMod val="50000"/>
                </a:schemeClr>
              </a:solidFill>
              <a:effectLst/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xmlns="" id="{DA77CCF2-4D3B-4D00-9C6C-EAB12F593451}"/>
              </a:ext>
            </a:extLst>
          </p:cNvPr>
          <p:cNvSpPr txBox="1"/>
          <p:nvPr/>
        </p:nvSpPr>
        <p:spPr>
          <a:xfrm>
            <a:off x="2392405" y="406789"/>
            <a:ext cx="4321401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Orario di frequenza </a:t>
            </a:r>
            <a:endParaRPr lang="it-IT" sz="14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  <a:p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Ingresso dalle 8.00 alle 9.00 con possibilità di accesso anticipato alle 7.30 e uscita dalle 15.45 alle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16.15. </a:t>
            </a:r>
            <a:endParaRPr lang="it-IT" sz="1400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17771" y="3812233"/>
            <a:ext cx="378933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L’educatore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ha un ruolo centrale per lo sviluppo del bambino: è capace di ascoltare, di accogliere i loro bisogni e di sollecitare le loro curiosità.  Costruisce insieme ai bambini nuove teorie, nuovi </a:t>
            </a:r>
            <a:r>
              <a:rPr lang="it-IT" sz="1400" dirty="0" err="1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saperi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e predispone e progetta spazi favorevoli alla sperimentazione in contesti che portano a nuovi  apprendimenti</a:t>
            </a:r>
          </a:p>
          <a:p>
            <a:pPr algn="just"/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64938" y="5820109"/>
            <a:ext cx="409517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IL Bambino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nel momento in cui è in relazione con gli altri e con l’ambiente produce il proprio sviluppo. E’ orientato al protagonismo, è interattivo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e competente lo scambio continuo con l’ambiente e gli adulti di riferimento gli permettono di elaborare ipotesi e teorie  alla base dei suoi apprendimenti</a:t>
            </a:r>
            <a:endParaRPr lang="it-IT" sz="1400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117770" y="7559761"/>
            <a:ext cx="41597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Le Famiglie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sono partner educazionali con i quali condividere la crescita dei loro bambini e costruire progetti co-partecipati del nido.</a:t>
            </a:r>
          </a:p>
          <a:p>
            <a:pPr algn="just"/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condivisione e il confronto sulle competenze e i bisogni dei </a:t>
            </a:r>
            <a:r>
              <a:rPr lang="it-IT" sz="1400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bambini </a:t>
            </a:r>
            <a:r>
              <a:rPr lang="it-IT" sz="1400" dirty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aiutano maggiormente a sostenere la crescita dell’identità e delle loro autonomie. Questo percorso viene attuato in un clima di fiducia e di corresponsabilità educativa.</a:t>
            </a:r>
            <a:endParaRPr lang="it-IT" sz="1400" i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it-IT" sz="1400" b="1" dirty="0" smtClean="0">
                <a:solidFill>
                  <a:schemeClr val="bg1">
                    <a:lumMod val="50000"/>
                  </a:schemeClr>
                </a:solidFill>
                <a:latin typeface="Candara" panose="020E0502030303020204" pitchFamily="34" charset="0"/>
              </a:rPr>
              <a:t> </a:t>
            </a:r>
            <a:endParaRPr lang="it-IT" sz="1400" b="1" dirty="0">
              <a:solidFill>
                <a:schemeClr val="bg1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15" name="Immagin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6879" y="3734375"/>
            <a:ext cx="2638298" cy="1758865"/>
          </a:xfrm>
          <a:prstGeom prst="rect">
            <a:avLst/>
          </a:prstGeom>
        </p:spPr>
      </p:pic>
      <p:pic>
        <p:nvPicPr>
          <p:cNvPr id="16" name="Immagine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71" y="5762465"/>
            <a:ext cx="2447167" cy="1631445"/>
          </a:xfrm>
          <a:prstGeom prst="rect">
            <a:avLst/>
          </a:prstGeom>
        </p:spPr>
      </p:pic>
      <p:pic>
        <p:nvPicPr>
          <p:cNvPr id="18" name="Immagine 17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17"/>
          <a:stretch/>
        </p:blipFill>
        <p:spPr>
          <a:xfrm>
            <a:off x="4355024" y="7718303"/>
            <a:ext cx="2358782" cy="1702169"/>
          </a:xfrm>
          <a:prstGeom prst="rect">
            <a:avLst/>
          </a:prstGeom>
        </p:spPr>
      </p:pic>
      <p:pic>
        <p:nvPicPr>
          <p:cNvPr id="11" name="Immagin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770" y="88218"/>
            <a:ext cx="2274635" cy="151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64953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1948</TotalTime>
  <Words>298</Words>
  <Application>Microsoft Office PowerPoint</Application>
  <PresentationFormat>A4 (21x29,7 cm)</PresentationFormat>
  <Paragraphs>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Federica Player</dc:creator>
  <cp:lastModifiedBy>Administrator</cp:lastModifiedBy>
  <cp:revision>101</cp:revision>
  <cp:lastPrinted>2020-12-14T14:38:37Z</cp:lastPrinted>
  <dcterms:created xsi:type="dcterms:W3CDTF">2020-12-10T12:41:55Z</dcterms:created>
  <dcterms:modified xsi:type="dcterms:W3CDTF">2022-04-01T11:21:16Z</dcterms:modified>
</cp:coreProperties>
</file>