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374"/>
    <a:srgbClr val="F7B3F2"/>
    <a:srgbClr val="F59DEF"/>
    <a:srgbClr val="FA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660"/>
  </p:normalViewPr>
  <p:slideViewPr>
    <p:cSldViewPr snapToGrid="0">
      <p:cViewPr>
        <p:scale>
          <a:sx n="100" d="100"/>
          <a:sy n="100" d="100"/>
        </p:scale>
        <p:origin x="-2892" y="122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46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8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30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87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4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65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7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54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00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59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71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773A-9E00-460F-96F6-34724E3968DB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2CEE-1166-4FA1-9BA4-025DD33108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06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7772" y="1711272"/>
            <a:ext cx="6542336" cy="2059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Nido d’Infanzia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 un servizio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educativo dedicato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Bambini e alle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Famiglie, le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sue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finalità sono la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formazione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 bambini e delle bambine e la partecipazione delle famiglie. Il nido è un contesto esplorativo un ambiente di ascolto e di ricerca, dove i bambini e le bambine attraverso le loro indagini e sperimentazioni trasformano le abilità in competenze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L’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elemento caratterizzante 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il nido </a:t>
            </a:r>
            <a:r>
              <a:rPr lang="it-IT" sz="1400" b="1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Barbolini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è la 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progettazione inclusiva che tiene in considerazione la scelta come libertà espressiva dei bambini e delle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bambine.    </a:t>
            </a:r>
            <a:endParaRPr lang="it-IT" sz="14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just">
              <a:lnSpc>
                <a:spcPct val="115000"/>
              </a:lnSpc>
            </a:pPr>
            <a:endParaRPr lang="it-IT" sz="1400" i="1" dirty="0">
              <a:solidFill>
                <a:schemeClr val="bg1">
                  <a:lumMod val="50000"/>
                </a:schemeClr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A77CCF2-4D3B-4D00-9C6C-EAB12F593451}"/>
              </a:ext>
            </a:extLst>
          </p:cNvPr>
          <p:cNvSpPr txBox="1"/>
          <p:nvPr/>
        </p:nvSpPr>
        <p:spPr>
          <a:xfrm>
            <a:off x="2338825" y="240632"/>
            <a:ext cx="422692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Orario di frequenza 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Ingresso dalle 8.00 alle 9.00 con possibilità di accesso anticipato alle 7.30 e uscita dalle 15.45 alle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16.15. Possibilità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di attivazione del servizio di Prolungamento Orario dalle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16.15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alle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18.15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5040" y="3720329"/>
            <a:ext cx="37893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L’educatore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ha un ruolo centrale per lo sviluppo del bambino: è capace di ascoltare, di accogliere i loro bisogni e di sollecitare le loro curiosità.  Costruisce insieme ai bambini nuove teorie, nuovi </a:t>
            </a:r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saperi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e predispone e progetta spazi favorevoli alla sperimentazione in contesti che portano a nuovi  apprendimenti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66718" y="5780188"/>
            <a:ext cx="4095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IL Bambino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nel momento in cui è in relazione con gli altri e con l’ambiente produce il proprio sviluppo. E’ orientato al protagonismo, è interattivo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 competente lo scambio continuo con l’ambiente e gli adulti di riferimento gli permettono di elaborare ipotesi e teorie  alla base dei suoi apprendimenti</a:t>
            </a:r>
            <a:endParaRPr lang="it-IT" sz="14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7772" y="7691129"/>
            <a:ext cx="40584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Le Famiglie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sono partner educazionali con i quali condividere la crescita dei loro bambini e costruire progetti co-partecipati del nido.</a:t>
            </a:r>
          </a:p>
          <a:p>
            <a:pPr algn="just"/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condivisione e il confronto sulle competenze e i bisogni dei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bambini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aiutano maggiormente a sostenere la crescita dell’identità e delle loro autonomie. Questo percorso viene attuato in un clima di fiducia e di corresponsabilità educativa.</a:t>
            </a:r>
            <a:endParaRPr lang="it-IT" sz="1400" i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endParaRPr lang="it-IT" sz="14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695"/>
          <a:stretch/>
        </p:blipFill>
        <p:spPr>
          <a:xfrm>
            <a:off x="3921647" y="3693958"/>
            <a:ext cx="2806695" cy="182645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CCA38D1D-4FC6-4D7F-A74C-25CBF8D852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4" t="32619" r="32321"/>
          <a:stretch/>
        </p:blipFill>
        <p:spPr>
          <a:xfrm>
            <a:off x="125040" y="5520414"/>
            <a:ext cx="2332001" cy="205049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0" r="25388"/>
          <a:stretch/>
        </p:blipFill>
        <p:spPr>
          <a:xfrm>
            <a:off x="4176215" y="7520923"/>
            <a:ext cx="2552127" cy="193919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8629" r="7164" b="10576"/>
          <a:stretch/>
        </p:blipFill>
        <p:spPr>
          <a:xfrm>
            <a:off x="140772" y="60833"/>
            <a:ext cx="2144355" cy="15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49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1917</TotalTime>
  <Words>286</Words>
  <Application>Microsoft Office PowerPoint</Application>
  <PresentationFormat>A4 (21x29,7 cm)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 Player</dc:creator>
  <cp:lastModifiedBy>Administrator</cp:lastModifiedBy>
  <cp:revision>98</cp:revision>
  <cp:lastPrinted>2020-12-14T14:38:37Z</cp:lastPrinted>
  <dcterms:created xsi:type="dcterms:W3CDTF">2020-12-10T12:41:55Z</dcterms:created>
  <dcterms:modified xsi:type="dcterms:W3CDTF">2022-04-01T11:09:19Z</dcterms:modified>
</cp:coreProperties>
</file>